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D678-E4AD-4E8F-9CA1-080E2A0FA291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524A-4032-4D6B-9F0F-BF2601F4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9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3D678-E4AD-4E8F-9CA1-080E2A0FA291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C524A-4032-4D6B-9F0F-BF2601F4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5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Title page</a:t>
            </a:r>
            <a:endParaRPr lang="en-US" altLang="en-US" smtClean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1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smtClean="0"/>
              <a:t>Flu + You </a:t>
            </a:r>
            <a:r>
              <a:rPr lang="en-US" altLang="en-US" smtClean="0"/>
              <a:t>Educational Resources Overview</a:t>
            </a:r>
            <a:endParaRPr lang="en-US" altLang="en-US" smtClean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85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This Resource Can Help You </a:t>
            </a:r>
            <a:endParaRPr lang="en-US" altLang="en-US" smtClean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96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does the </a:t>
            </a:r>
            <a:r>
              <a:rPr lang="en-US" altLang="en-US" i="1" smtClean="0"/>
              <a:t>Flu + You </a:t>
            </a:r>
            <a:r>
              <a:rPr lang="en-US" altLang="en-US" smtClean="0"/>
              <a:t>Digital Resource Look Like? </a:t>
            </a:r>
            <a:endParaRPr lang="en-US" altLang="en-US" i="1" smtClean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44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Where can I go for help posting this to my website?</a:t>
            </a:r>
            <a:endParaRPr lang="en-US" altLang="en-US" i="1" smtClean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37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Title page</vt:lpstr>
      <vt:lpstr>Flu + You Educational Resources Overview</vt:lpstr>
      <vt:lpstr>How This Resource Can Help You </vt:lpstr>
      <vt:lpstr>What does the Flu + You Digital Resource Look Like? </vt:lpstr>
      <vt:lpstr>Where can I go for help posting this to my website?</vt:lpstr>
    </vt:vector>
  </TitlesOfParts>
  <Company>Alliance for The Aging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Judy Fisher</dc:creator>
  <cp:lastModifiedBy>Judy Fisher</cp:lastModifiedBy>
  <cp:revision>1</cp:revision>
  <dcterms:created xsi:type="dcterms:W3CDTF">2015-03-13T13:33:32Z</dcterms:created>
  <dcterms:modified xsi:type="dcterms:W3CDTF">2015-03-13T13:33:32Z</dcterms:modified>
</cp:coreProperties>
</file>